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5" r:id="rId21"/>
    <p:sldId id="274" r:id="rId22"/>
    <p:sldId id="276" r:id="rId23"/>
    <p:sldId id="278" r:id="rId24"/>
    <p:sldId id="277" r:id="rId25"/>
    <p:sldId id="279" r:id="rId26"/>
    <p:sldId id="280" r:id="rId27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handoutMaster" Target="handoutMasters/handoutMaster1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560" y="382905"/>
            <a:ext cx="11866245" cy="5651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6565" y="358140"/>
            <a:ext cx="10999470" cy="64782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25" y="100965"/>
            <a:ext cx="11932285" cy="670369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0065" y="318770"/>
            <a:ext cx="10937240" cy="62204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2310" y="184150"/>
            <a:ext cx="10959465" cy="64903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0" y="349885"/>
            <a:ext cx="11201400" cy="60026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115" y="721360"/>
            <a:ext cx="12001500" cy="50387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9550" y="1762760"/>
            <a:ext cx="11548745" cy="333184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38120" y="847725"/>
            <a:ext cx="6715125" cy="516255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8350" y="742950"/>
            <a:ext cx="8115300" cy="53721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0670" y="1085850"/>
            <a:ext cx="11630025" cy="46863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5180" y="524510"/>
            <a:ext cx="10783570" cy="580834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90445" y="-4445"/>
            <a:ext cx="7610475" cy="686752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6855" y="1297940"/>
            <a:ext cx="11717655" cy="344551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140" y="1147445"/>
            <a:ext cx="11475720" cy="318516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4495" y="649605"/>
            <a:ext cx="13466445" cy="555879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965" y="488315"/>
            <a:ext cx="11785600" cy="553402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405" y="384810"/>
            <a:ext cx="11553190" cy="60890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9870" y="584200"/>
            <a:ext cx="11732895" cy="56889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9090" y="426720"/>
            <a:ext cx="11386820" cy="61823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3220" y="361315"/>
            <a:ext cx="11271885" cy="61347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990" y="287020"/>
            <a:ext cx="11843385" cy="59455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650" y="103505"/>
            <a:ext cx="12071350" cy="68592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120" y="66040"/>
            <a:ext cx="12049760" cy="63861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205" y="114935"/>
            <a:ext cx="11968480" cy="6629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宽屏</PresentationFormat>
  <Paragraphs>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5" baseType="lpstr">
      <vt:lpstr>Arial</vt:lpstr>
      <vt:lpstr>SimSun</vt:lpstr>
      <vt:lpstr>Wingdings</vt:lpstr>
      <vt:lpstr>DejaVu Sans</vt:lpstr>
      <vt:lpstr>Microsoft YaHei</vt:lpstr>
      <vt:lpstr>Droid Sans Fallback</vt:lpstr>
      <vt:lpstr>Arial Unicode MS</vt:lpstr>
      <vt:lpstr>Arial Black</vt:lpstr>
      <vt:lpstr>SimSun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aa100418</dc:creator>
  <cp:lastModifiedBy>aa100418</cp:lastModifiedBy>
  <cp:revision>11</cp:revision>
  <dcterms:created xsi:type="dcterms:W3CDTF">2023-04-05T18:22:15Z</dcterms:created>
  <dcterms:modified xsi:type="dcterms:W3CDTF">2023-04-05T18:22:15Z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1033-11.1.0.11691</vt:lpwstr>
  </property>
  <property fmtid="{D5CDD505-2E9C-101B-9397-08002B2CF9AE}" pid="3" name="ICV">
    <vt:lpwstr/>
  </property>
</Properties>
</file>

<file path=docProps/thumbnail.jpeg>
</file>